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  <p:sldMasterId id="2147483655" r:id="rId3"/>
  </p:sldMasterIdLst>
  <p:notesMasterIdLst>
    <p:notesMasterId r:id="rId5"/>
  </p:notesMasterIdLst>
  <p:handoutMasterIdLst>
    <p:handoutMasterId r:id="rId30"/>
  </p:handoutMasterIdLst>
  <p:sldIdLst>
    <p:sldId id="6206" r:id="rId4"/>
    <p:sldId id="6296" r:id="rId6"/>
    <p:sldId id="6159" r:id="rId7"/>
    <p:sldId id="6297" r:id="rId8"/>
    <p:sldId id="6182" r:id="rId9"/>
    <p:sldId id="6161" r:id="rId10"/>
    <p:sldId id="6162" r:id="rId11"/>
    <p:sldId id="6164" r:id="rId12"/>
    <p:sldId id="6165" r:id="rId13"/>
    <p:sldId id="6166" r:id="rId14"/>
    <p:sldId id="6168" r:id="rId15"/>
    <p:sldId id="6169" r:id="rId16"/>
    <p:sldId id="6321" r:id="rId17"/>
    <p:sldId id="6170" r:id="rId18"/>
    <p:sldId id="6172" r:id="rId19"/>
    <p:sldId id="6320" r:id="rId20"/>
    <p:sldId id="6174" r:id="rId21"/>
    <p:sldId id="6298" r:id="rId22"/>
    <p:sldId id="6310" r:id="rId23"/>
    <p:sldId id="6311" r:id="rId24"/>
    <p:sldId id="6312" r:id="rId25"/>
    <p:sldId id="6305" r:id="rId26"/>
    <p:sldId id="6306" r:id="rId27"/>
    <p:sldId id="6308" r:id="rId28"/>
    <p:sldId id="6153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54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4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245" y="2576195"/>
            <a:ext cx="6632575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en-US" altLang="zh-CN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1858645"/>
            <a:ext cx="5335270" cy="295529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35" y="1858645"/>
            <a:ext cx="5793740" cy="295529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设备测试完毕，进入身份核验环节。首先阅读视频面试须知，并在弹出的界面勾选、“我已阅读上述说明”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5475" y="1054735"/>
            <a:ext cx="106641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身份核验通过后必须点击开始然后进入面试等待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界面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975" y="1561465"/>
            <a:ext cx="5487670" cy="48850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视频面试页面。请确保左上角实时画面正常，若黑屏，请参照调试设备步骤重新完成调测。请选择安静环境视频面试，关闭电脑端所有与视频面试无关的软件，避免意外干扰和软件弹窗影响视频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" y="2614295"/>
            <a:ext cx="5916930" cy="322770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65" y="2620010"/>
            <a:ext cx="5885180" cy="3216275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视频面试流程—进入视频面试开始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视频面试现场参见下图。离开视频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/private/var/folders/gj/5l0z72ss4q7_b5vkjkkwf0rw0000gn/T/com.kingsoft.wpsoffice.mac/photoedit2/2023040415593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78" y="2710498"/>
            <a:ext cx="5725160" cy="287718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8" name="图片 7" descr="/private/var/folders/gj/5l0z72ss4q7_b5vkjkkwf0rw0000gn/T/com.kingsoft.wpsoffice.mac/photoedit2/20230404155531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0" y="2710815"/>
            <a:ext cx="5772785" cy="2877185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视频面试流程—视频面试结束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6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结束视频面试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视频面试初选结果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不在学员端显示，招聘方自行线下通知 </a:t>
            </a:r>
            <a:endParaRPr lang="zh-TW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11" name="图片 10" descr="/private/var/folders/gj/5l0z72ss4q7_b5vkjkkwf0rw0000gn/T/com.kingsoft.wpsoffice.mac/photoedit2/20230404152945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0" y="3007995"/>
            <a:ext cx="5611495" cy="256730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2" name="图片 11" descr="/private/var/folders/gj/5l0z72ss4q7_b5vkjkkwf0rw0000gn/T/com.kingsoft.wpsoffice.mac/photoedit2/20230404152843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2646680"/>
            <a:ext cx="5506720" cy="341122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常见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视频面试前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祝您视频面试成功！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1、视频面试设备要求：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电脑内存放一张身份证（护照/居住证等有效证件）照片，以备视频面试前公安系统识别不通过时监考老师人工核查身份。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视频面试流程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视频面试流程—总体流程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5135"/>
            <a:ext cx="1219200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视频面试流程—登录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275"/>
            <a:ext cx="100241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https://v.kaoshixing.com/login/account/pc/#/login/642474</a:t>
            </a:r>
            <a:endParaRPr lang="en-US" altLang="zh-CN" b="1" kern="100" dirty="0">
              <a:effectLst/>
              <a:latin typeface="微软雅黑" panose="020B0503020204020204" pitchFamily="34" charset="-122"/>
              <a:cs typeface="Times New Roman" panose="0202050305040509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50305040509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登录账号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：身份证号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    </a:t>
            </a: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登录密码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：身份证号后六位（尾号有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x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为大写）</a:t>
            </a:r>
            <a:endParaRPr 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1979295"/>
            <a:ext cx="7171690" cy="4671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795" y="1856105"/>
            <a:ext cx="914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</a:t>
            </a:r>
            <a:r>
              <a:rPr lang="zh-CN" altLang="en-US">
                <a:solidFill>
                  <a:srgbClr val="FF0000"/>
                </a:solidFill>
              </a:rPr>
              <a:t>后，麦克风音量</a:t>
            </a:r>
            <a:r>
              <a:rPr lang="zh-CN" altLang="en-US">
                <a:solidFill>
                  <a:srgbClr val="FF0000"/>
                </a:solidFill>
              </a:rPr>
              <a:t>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</a:t>
            </a:r>
            <a:r>
              <a:rPr lang="zh-CN" altLang="en-US">
                <a:solidFill>
                  <a:srgbClr val="FF0000"/>
                </a:solidFill>
              </a:rPr>
              <a:t>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</a:t>
              </a:r>
              <a:r>
                <a:rPr lang="zh-CN" altLang="en-US" sz="1400" b="1">
                  <a:solidFill>
                    <a:srgbClr val="4670FE"/>
                  </a:solidFill>
                </a:rPr>
                <a:t>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3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4.xml><?xml version="1.0" encoding="utf-8"?>
<p:tagLst xmlns:p="http://schemas.openxmlformats.org/presentationml/2006/main">
  <p:tag name="COMMONDATA" val="eyJoZGlkIjoiZGU3OWY2ZjRjMzhjZWMyOTA5M2Q0OGZiNjU2MjQ2ZDUifQ==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2655</Words>
  <Application>WPS 表格</Application>
  <PresentationFormat>宽屏</PresentationFormat>
  <Paragraphs>136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汉仪旗黑</vt:lpstr>
      <vt:lpstr>等线</vt:lpstr>
      <vt:lpstr>汉仪中等线KW</vt:lpstr>
      <vt:lpstr>等线 Light</vt:lpstr>
      <vt:lpstr>Calibri</vt:lpstr>
      <vt:lpstr>Times New Roman</vt:lpstr>
      <vt:lpstr>宋体</vt:lpstr>
      <vt:lpstr>Arial Unicode MS</vt:lpstr>
      <vt:lpstr>仿宋_GB2312</vt:lpstr>
      <vt:lpstr>Helvetica Neue</vt:lpstr>
      <vt:lpstr>汉仪书宋二KW</vt:lpstr>
      <vt:lpstr>PMingLiU</vt:lpstr>
      <vt:lpstr>宋体-繁</vt:lpstr>
      <vt:lpstr>方正仿宋_GBK</vt:lpstr>
      <vt:lpstr>Wingdings</vt:lpstr>
      <vt:lpstr>仿宋_GB2312</vt:lpstr>
      <vt:lpstr>微软雅黑</vt:lpstr>
      <vt:lpstr>等线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砥砺前行</cp:lastModifiedBy>
  <cp:revision>5263</cp:revision>
  <cp:lastPrinted>2026-05-20T07:18:59Z</cp:lastPrinted>
  <dcterms:created xsi:type="dcterms:W3CDTF">2026-05-20T07:18:59Z</dcterms:created>
  <dcterms:modified xsi:type="dcterms:W3CDTF">2026-05-20T07:18:59Z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BC0F25C3318E99C263600D6AC885607A_43</vt:lpwstr>
  </property>
</Properties>
</file>